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7" r:id="rId1"/>
    <p:sldMasterId id="2147483840" r:id="rId2"/>
    <p:sldMasterId id="2147483841" r:id="rId3"/>
    <p:sldMasterId id="2147483828" r:id="rId4"/>
    <p:sldMasterId id="2147483648" r:id="rId5"/>
    <p:sldMasterId id="2147483672" r:id="rId6"/>
  </p:sldMasterIdLst>
  <p:notesMasterIdLst>
    <p:notesMasterId r:id="rId24"/>
  </p:notesMasterIdLst>
  <p:sldIdLst>
    <p:sldId id="256" r:id="rId7"/>
    <p:sldId id="272" r:id="rId8"/>
    <p:sldId id="258" r:id="rId9"/>
    <p:sldId id="259" r:id="rId10"/>
    <p:sldId id="260" r:id="rId11"/>
    <p:sldId id="273" r:id="rId12"/>
    <p:sldId id="274" r:id="rId13"/>
    <p:sldId id="275" r:id="rId14"/>
    <p:sldId id="282" r:id="rId15"/>
    <p:sldId id="283" r:id="rId16"/>
    <p:sldId id="284" r:id="rId17"/>
    <p:sldId id="276" r:id="rId18"/>
    <p:sldId id="277" r:id="rId19"/>
    <p:sldId id="278" r:id="rId20"/>
    <p:sldId id="279" r:id="rId21"/>
    <p:sldId id="280" r:id="rId22"/>
    <p:sldId id="281" r:id="rId23"/>
  </p:sldIdLst>
  <p:sldSz cx="18288000" cy="10287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K Grotesk" panose="020B0604020202020204" charset="0"/>
      <p:regular r:id="rId41"/>
    </p:embeddedFont>
    <p:embeddedFont>
      <p:font typeface="HK Grotesk Bold" panose="020B0604020202020204" charset="0"/>
      <p:regular r:id="rId42"/>
    </p:embeddedFont>
    <p:embeddedFont>
      <p:font typeface="HK Grotesk Medium" panose="020B0604020202020204" charset="0"/>
      <p:regular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725" autoAdjust="0"/>
  </p:normalViewPr>
  <p:slideViewPr>
    <p:cSldViewPr>
      <p:cViewPr varScale="1">
        <p:scale>
          <a:sx n="52" d="100"/>
          <a:sy n="52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5.fntdata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4.xml"/><Relationship Id="rId41" Type="http://schemas.openxmlformats.org/officeDocument/2006/relationships/font" Target="fonts/font17.fntdata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97313-8390-4EF7-8F76-B9849F75AFB1}" type="datetimeFigureOut">
              <a:rPr lang="en-US" smtClean="0"/>
              <a:t>27-Dec-23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77C09-4DBD-4272-B430-231ABADB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0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9161"/>
      </p:ext>
    </p:extLst>
  </p:cSld>
  <p:clrMapOvr>
    <a:masterClrMapping/>
  </p:clrMapOvr>
  <p:transition spd="med" advClick="0" advTm="26384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9328"/>
      </p:ext>
    </p:extLst>
  </p:cSld>
  <p:clrMapOvr>
    <a:masterClrMapping/>
  </p:clrMapOvr>
  <p:transition spd="med" advClick="0" advTm="26384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712381"/>
      </p:ext>
    </p:extLst>
  </p:cSld>
  <p:clrMapOvr>
    <a:masterClrMapping/>
  </p:clrMapOvr>
  <p:transition spd="med" advClick="0" advTm="26384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1056"/>
      </p:ext>
    </p:extLst>
  </p:cSld>
  <p:clrMapOvr>
    <a:masterClrMapping/>
  </p:clrMapOvr>
  <p:transition spd="med" advClick="0" advTm="26384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527191"/>
      </p:ext>
    </p:extLst>
  </p:cSld>
  <p:clrMapOvr>
    <a:masterClrMapping/>
  </p:clrMapOvr>
  <p:transition spd="med" advClick="0" advTm="26384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0092"/>
      </p:ext>
    </p:extLst>
  </p:cSld>
  <p:clrMapOvr>
    <a:masterClrMapping/>
  </p:clrMapOvr>
  <p:transition spd="med" advClick="0" advTm="26384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9743"/>
      </p:ext>
    </p:extLst>
  </p:cSld>
  <p:clrMapOvr>
    <a:masterClrMapping/>
  </p:clrMapOvr>
  <p:transition spd="med" advClick="0" advTm="26384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5878"/>
      </p:ext>
    </p:extLst>
  </p:cSld>
  <p:clrMapOvr>
    <a:masterClrMapping/>
  </p:clrMapOvr>
  <p:transition spd="med" advClick="0" advTm="26384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ransition spd="med" advClick="0" advTm="26384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ransition spd="med" advClick="0" advTm="26384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F58B5-4E14-EC4B-A89C-3B455DE74D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4280" y="2584939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F8E1DD5-8CFC-9747-A42F-67BD1869D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6142" y="0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5">
            <a:extLst>
              <a:ext uri="{FF2B5EF4-FFF2-40B4-BE49-F238E27FC236}">
                <a16:creationId xmlns:a16="http://schemas.microsoft.com/office/drawing/2014/main" id="{DE16D0A1-5F93-3142-96AE-BD8165CF6857}"/>
              </a:ext>
            </a:extLst>
          </p:cNvPr>
          <p:cNvSpPr/>
          <p:nvPr userDrawn="1"/>
        </p:nvSpPr>
        <p:spPr>
          <a:xfrm>
            <a:off x="14437873" y="5831424"/>
            <a:ext cx="3850128" cy="4455577"/>
          </a:xfrm>
          <a:custGeom>
            <a:avLst/>
            <a:gdLst>
              <a:gd name="connsiteX0" fmla="*/ 4612716 w 4594674"/>
              <a:gd name="connsiteY0" fmla="*/ 0 h 5318245"/>
              <a:gd name="connsiteX1" fmla="*/ 3723495 w 4594674"/>
              <a:gd name="connsiteY1" fmla="*/ 2489762 h 5318245"/>
              <a:gd name="connsiteX2" fmla="*/ 933525 w 4594674"/>
              <a:gd name="connsiteY2" fmla="*/ 4902091 h 5318245"/>
              <a:gd name="connsiteX3" fmla="*/ 0 w 4594674"/>
              <a:gd name="connsiteY3" fmla="*/ 5336010 h 5318245"/>
              <a:gd name="connsiteX4" fmla="*/ 4612716 w 4594674"/>
              <a:gd name="connsiteY4" fmla="*/ 5336010 h 5318245"/>
              <a:gd name="connsiteX5" fmla="*/ 4612716 w 4594674"/>
              <a:gd name="connsiteY5" fmla="*/ 0 h 531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4674" h="5318245">
                <a:moveTo>
                  <a:pt x="4612716" y="0"/>
                </a:moveTo>
                <a:cubicBezTo>
                  <a:pt x="3931597" y="254840"/>
                  <a:pt x="3635190" y="1084760"/>
                  <a:pt x="3723495" y="2489762"/>
                </a:cubicBezTo>
                <a:cubicBezTo>
                  <a:pt x="3855951" y="4597264"/>
                  <a:pt x="1411920" y="4902091"/>
                  <a:pt x="933525" y="4902091"/>
                </a:cubicBezTo>
                <a:cubicBezTo>
                  <a:pt x="614595" y="4902091"/>
                  <a:pt x="303420" y="5046730"/>
                  <a:pt x="0" y="5336010"/>
                </a:cubicBezTo>
                <a:lnTo>
                  <a:pt x="4612716" y="5336010"/>
                </a:lnTo>
                <a:lnTo>
                  <a:pt x="4612716" y="0"/>
                </a:lnTo>
                <a:close/>
              </a:path>
            </a:pathLst>
          </a:custGeom>
          <a:solidFill>
            <a:schemeClr val="accent1"/>
          </a:solidFill>
          <a:ln w="1808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19EE88E9-F8F5-6C42-83C5-577011EDFF26}"/>
              </a:ext>
            </a:extLst>
          </p:cNvPr>
          <p:cNvSpPr/>
          <p:nvPr userDrawn="1"/>
        </p:nvSpPr>
        <p:spPr>
          <a:xfrm rot="16200000">
            <a:off x="685717" y="-685718"/>
            <a:ext cx="2406425" cy="3777859"/>
          </a:xfrm>
          <a:custGeom>
            <a:avLst/>
            <a:gdLst>
              <a:gd name="connsiteX0" fmla="*/ 146615 w 1863194"/>
              <a:gd name="connsiteY0" fmla="*/ 0 h 2924468"/>
              <a:gd name="connsiteX1" fmla="*/ 1869976 w 1863194"/>
              <a:gd name="connsiteY1" fmla="*/ 0 h 2924468"/>
              <a:gd name="connsiteX2" fmla="*/ 1869976 w 1863194"/>
              <a:gd name="connsiteY2" fmla="*/ 2931358 h 2924468"/>
              <a:gd name="connsiteX3" fmla="*/ 576486 w 1863194"/>
              <a:gd name="connsiteY3" fmla="*/ 1465679 h 2924468"/>
              <a:gd name="connsiteX4" fmla="*/ 146615 w 1863194"/>
              <a:gd name="connsiteY4" fmla="*/ 0 h 29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94" h="2924468">
                <a:moveTo>
                  <a:pt x="146615" y="0"/>
                </a:moveTo>
                <a:lnTo>
                  <a:pt x="1869976" y="0"/>
                </a:lnTo>
                <a:lnTo>
                  <a:pt x="1869976" y="2931358"/>
                </a:lnTo>
                <a:cubicBezTo>
                  <a:pt x="1585790" y="2211573"/>
                  <a:pt x="1154627" y="1723014"/>
                  <a:pt x="576486" y="1465679"/>
                </a:cubicBezTo>
                <a:cubicBezTo>
                  <a:pt x="-1655" y="1208345"/>
                  <a:pt x="-144945" y="719785"/>
                  <a:pt x="146615" y="0"/>
                </a:cubicBezTo>
                <a:close/>
              </a:path>
            </a:pathLst>
          </a:custGeom>
          <a:solidFill>
            <a:schemeClr val="accent2"/>
          </a:solidFill>
          <a:ln w="1804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DB0AC644-5355-724E-A3F4-68B8AEA13E31}"/>
              </a:ext>
            </a:extLst>
          </p:cNvPr>
          <p:cNvSpPr/>
          <p:nvPr userDrawn="1"/>
        </p:nvSpPr>
        <p:spPr>
          <a:xfrm>
            <a:off x="0" y="-419428"/>
            <a:ext cx="1779305" cy="1633736"/>
          </a:xfrm>
          <a:custGeom>
            <a:avLst/>
            <a:gdLst>
              <a:gd name="connsiteX0" fmla="*/ 659964 w 933450"/>
              <a:gd name="connsiteY0" fmla="*/ 0 h 857250"/>
              <a:gd name="connsiteX1" fmla="*/ 742255 w 933450"/>
              <a:gd name="connsiteY1" fmla="*/ 382463 h 857250"/>
              <a:gd name="connsiteX2" fmla="*/ 818705 w 933450"/>
              <a:gd name="connsiteY2" fmla="*/ 863087 h 857250"/>
              <a:gd name="connsiteX3" fmla="*/ 275166 w 933450"/>
              <a:gd name="connsiteY3" fmla="*/ 777583 h 857250"/>
              <a:gd name="connsiteX4" fmla="*/ 0 w 933450"/>
              <a:gd name="connsiteY4" fmla="*/ 64211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857250">
                <a:moveTo>
                  <a:pt x="659964" y="0"/>
                </a:moveTo>
                <a:cubicBezTo>
                  <a:pt x="621521" y="184827"/>
                  <a:pt x="648952" y="312314"/>
                  <a:pt x="742255" y="382463"/>
                </a:cubicBezTo>
                <a:cubicBezTo>
                  <a:pt x="882210" y="487685"/>
                  <a:pt x="1053135" y="863087"/>
                  <a:pt x="818705" y="863087"/>
                </a:cubicBezTo>
                <a:cubicBezTo>
                  <a:pt x="584274" y="863087"/>
                  <a:pt x="436170" y="777583"/>
                  <a:pt x="275166" y="777583"/>
                </a:cubicBezTo>
                <a:cubicBezTo>
                  <a:pt x="167830" y="777583"/>
                  <a:pt x="76108" y="732426"/>
                  <a:pt x="0" y="64211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2229DD11-FFFA-984B-A068-F4794C2CE42A}"/>
              </a:ext>
            </a:extLst>
          </p:cNvPr>
          <p:cNvSpPr/>
          <p:nvPr userDrawn="1"/>
        </p:nvSpPr>
        <p:spPr>
          <a:xfrm>
            <a:off x="-36880" y="-44998"/>
            <a:ext cx="1295468" cy="998713"/>
          </a:xfrm>
          <a:custGeom>
            <a:avLst/>
            <a:gdLst>
              <a:gd name="connsiteX0" fmla="*/ 543579 w 679621"/>
              <a:gd name="connsiteY0" fmla="*/ 0 h 524042"/>
              <a:gd name="connsiteX1" fmla="*/ 579010 w 679621"/>
              <a:gd name="connsiteY1" fmla="*/ 524143 h 524042"/>
              <a:gd name="connsiteX2" fmla="*/ 0 w 679621"/>
              <a:gd name="connsiteY2" fmla="*/ 341559 h 52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1" h="524042">
                <a:moveTo>
                  <a:pt x="543579" y="0"/>
                </a:moveTo>
                <a:cubicBezTo>
                  <a:pt x="724231" y="349428"/>
                  <a:pt x="736041" y="524143"/>
                  <a:pt x="579010" y="524143"/>
                </a:cubicBezTo>
                <a:cubicBezTo>
                  <a:pt x="343463" y="524143"/>
                  <a:pt x="313296" y="227599"/>
                  <a:pt x="0" y="341559"/>
                </a:cubicBezTo>
              </a:path>
            </a:pathLst>
          </a:custGeom>
          <a:noFill/>
          <a:ln w="939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EE7ABAD-87BE-9340-9773-AB3BD0658A3C}"/>
              </a:ext>
            </a:extLst>
          </p:cNvPr>
          <p:cNvSpPr/>
          <p:nvPr userDrawn="1"/>
        </p:nvSpPr>
        <p:spPr>
          <a:xfrm>
            <a:off x="15630754" y="6975079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008481348"/>
      </p:ext>
    </p:extLst>
  </p:cSld>
  <p:clrMapOvr>
    <a:masterClrMapping/>
  </p:clrMapOvr>
  <p:transition spd="med" advClick="0" advTm="26384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3124"/>
      </p:ext>
    </p:extLst>
  </p:cSld>
  <p:clrMapOvr>
    <a:masterClrMapping/>
  </p:clrMapOvr>
  <p:transition spd="med" advClick="0" advTm="26384">
    <p:push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0160" y="0"/>
            <a:ext cx="4498967" cy="661181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1C044BC-C75A-7145-B6F4-18519586E8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70448" y="3042138"/>
            <a:ext cx="4498967" cy="546881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2CAA5FA2-51B5-1946-B115-56A047D88D80}"/>
              </a:ext>
            </a:extLst>
          </p:cNvPr>
          <p:cNvSpPr/>
          <p:nvPr userDrawn="1"/>
        </p:nvSpPr>
        <p:spPr>
          <a:xfrm rot="10800000">
            <a:off x="856" y="8058478"/>
            <a:ext cx="2981984" cy="2228522"/>
          </a:xfrm>
          <a:custGeom>
            <a:avLst/>
            <a:gdLst>
              <a:gd name="connsiteX0" fmla="*/ 0 w 942975"/>
              <a:gd name="connsiteY0" fmla="*/ 0 h 704850"/>
              <a:gd name="connsiteX1" fmla="*/ 949819 w 942975"/>
              <a:gd name="connsiteY1" fmla="*/ 0 h 704850"/>
              <a:gd name="connsiteX2" fmla="*/ 949819 w 942975"/>
              <a:gd name="connsiteY2" fmla="*/ 712047 h 704850"/>
              <a:gd name="connsiteX3" fmla="*/ 421731 w 942975"/>
              <a:gd name="connsiteY3" fmla="*/ 324652 h 704850"/>
              <a:gd name="connsiteX4" fmla="*/ 34314 w 942975"/>
              <a:gd name="connsiteY4" fmla="*/ 56835 h 704850"/>
              <a:gd name="connsiteX5" fmla="*/ 0 w 942975"/>
              <a:gd name="connsiteY5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2975" h="704850">
                <a:moveTo>
                  <a:pt x="0" y="0"/>
                </a:moveTo>
                <a:lnTo>
                  <a:pt x="949819" y="0"/>
                </a:lnTo>
                <a:lnTo>
                  <a:pt x="949819" y="712047"/>
                </a:lnTo>
                <a:cubicBezTo>
                  <a:pt x="642081" y="642066"/>
                  <a:pt x="466052" y="512934"/>
                  <a:pt x="421731" y="324652"/>
                </a:cubicBezTo>
                <a:cubicBezTo>
                  <a:pt x="355250" y="42229"/>
                  <a:pt x="68627" y="71442"/>
                  <a:pt x="34314" y="56835"/>
                </a:cubicBezTo>
                <a:cubicBezTo>
                  <a:pt x="11438" y="47097"/>
                  <a:pt x="0" y="2815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22">
            <a:extLst>
              <a:ext uri="{FF2B5EF4-FFF2-40B4-BE49-F238E27FC236}">
                <a16:creationId xmlns:a16="http://schemas.microsoft.com/office/drawing/2014/main" id="{0DFB1D7C-C64D-6B46-A2BA-81FB63EA4E65}"/>
              </a:ext>
            </a:extLst>
          </p:cNvPr>
          <p:cNvSpPr/>
          <p:nvPr userDrawn="1"/>
        </p:nvSpPr>
        <p:spPr>
          <a:xfrm>
            <a:off x="15224266" y="1"/>
            <a:ext cx="3067147" cy="4030190"/>
          </a:xfrm>
          <a:custGeom>
            <a:avLst/>
            <a:gdLst>
              <a:gd name="connsiteX0" fmla="*/ 0 w 1666928"/>
              <a:gd name="connsiteY0" fmla="*/ 0 h 2190750"/>
              <a:gd name="connsiteX1" fmla="*/ 1670469 w 1666928"/>
              <a:gd name="connsiteY1" fmla="*/ 0 h 2190750"/>
              <a:gd name="connsiteX2" fmla="*/ 1670469 w 1666928"/>
              <a:gd name="connsiteY2" fmla="*/ 2194337 h 2190750"/>
              <a:gd name="connsiteX3" fmla="*/ 1125288 w 1666928"/>
              <a:gd name="connsiteY3" fmla="*/ 1508827 h 2190750"/>
              <a:gd name="connsiteX4" fmla="*/ 525612 w 1666928"/>
              <a:gd name="connsiteY4" fmla="*/ 513434 h 2190750"/>
              <a:gd name="connsiteX5" fmla="*/ 0 w 1666928"/>
              <a:gd name="connsiteY5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928" h="2190750">
                <a:moveTo>
                  <a:pt x="0" y="0"/>
                </a:moveTo>
                <a:lnTo>
                  <a:pt x="1670469" y="0"/>
                </a:lnTo>
                <a:lnTo>
                  <a:pt x="1670469" y="2194337"/>
                </a:lnTo>
                <a:cubicBezTo>
                  <a:pt x="1338511" y="2082866"/>
                  <a:pt x="1156784" y="1854363"/>
                  <a:pt x="1125288" y="1508827"/>
                </a:cubicBezTo>
                <a:cubicBezTo>
                  <a:pt x="1078043" y="990524"/>
                  <a:pt x="903521" y="703370"/>
                  <a:pt x="525612" y="513434"/>
                </a:cubicBezTo>
                <a:cubicBezTo>
                  <a:pt x="273672" y="386810"/>
                  <a:pt x="98468" y="21566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2">
            <a:extLst>
              <a:ext uri="{FF2B5EF4-FFF2-40B4-BE49-F238E27FC236}">
                <a16:creationId xmlns:a16="http://schemas.microsoft.com/office/drawing/2014/main" id="{B6AB217A-15A4-A546-AD0E-4FFB2DA9BC96}"/>
              </a:ext>
            </a:extLst>
          </p:cNvPr>
          <p:cNvSpPr/>
          <p:nvPr userDrawn="1"/>
        </p:nvSpPr>
        <p:spPr>
          <a:xfrm rot="19813483">
            <a:off x="15784580" y="57264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29D9A3-2D66-8340-BA25-EF3DB05AF68A}"/>
              </a:ext>
            </a:extLst>
          </p:cNvPr>
          <p:cNvGrpSpPr/>
          <p:nvPr userDrawn="1"/>
        </p:nvGrpSpPr>
        <p:grpSpPr>
          <a:xfrm rot="18761845">
            <a:off x="-907916" y="8678345"/>
            <a:ext cx="1815830" cy="1634055"/>
            <a:chOff x="-1177825" y="11066955"/>
            <a:chExt cx="2421107" cy="2178315"/>
          </a:xfrm>
        </p:grpSpPr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BF001699-1858-9046-9AE8-A01C82CEC787}"/>
                </a:ext>
              </a:extLst>
            </p:cNvPr>
            <p:cNvSpPr/>
            <p:nvPr/>
          </p:nvSpPr>
          <p:spPr>
            <a:xfrm>
              <a:off x="-1128661" y="11066955"/>
              <a:ext cx="2371943" cy="2178315"/>
            </a:xfrm>
            <a:custGeom>
              <a:avLst/>
              <a:gdLst>
                <a:gd name="connsiteX0" fmla="*/ 659964 w 933450"/>
                <a:gd name="connsiteY0" fmla="*/ 0 h 857250"/>
                <a:gd name="connsiteX1" fmla="*/ 742255 w 933450"/>
                <a:gd name="connsiteY1" fmla="*/ 382463 h 857250"/>
                <a:gd name="connsiteX2" fmla="*/ 818705 w 933450"/>
                <a:gd name="connsiteY2" fmla="*/ 863087 h 857250"/>
                <a:gd name="connsiteX3" fmla="*/ 275166 w 933450"/>
                <a:gd name="connsiteY3" fmla="*/ 777583 h 857250"/>
                <a:gd name="connsiteX4" fmla="*/ 0 w 933450"/>
                <a:gd name="connsiteY4" fmla="*/ 64211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857250">
                  <a:moveTo>
                    <a:pt x="659964" y="0"/>
                  </a:moveTo>
                  <a:cubicBezTo>
                    <a:pt x="621521" y="184827"/>
                    <a:pt x="648952" y="312314"/>
                    <a:pt x="742255" y="382463"/>
                  </a:cubicBezTo>
                  <a:cubicBezTo>
                    <a:pt x="882210" y="487685"/>
                    <a:pt x="1053135" y="863087"/>
                    <a:pt x="818705" y="863087"/>
                  </a:cubicBezTo>
                  <a:cubicBezTo>
                    <a:pt x="584274" y="863087"/>
                    <a:pt x="436170" y="777583"/>
                    <a:pt x="275166" y="777583"/>
                  </a:cubicBezTo>
                  <a:cubicBezTo>
                    <a:pt x="167830" y="777583"/>
                    <a:pt x="76108" y="732426"/>
                    <a:pt x="0" y="64211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  <p:sp>
          <p:nvSpPr>
            <p:cNvPr id="10" name="Graphic 20">
              <a:extLst>
                <a:ext uri="{FF2B5EF4-FFF2-40B4-BE49-F238E27FC236}">
                  <a16:creationId xmlns:a16="http://schemas.microsoft.com/office/drawing/2014/main" id="{DD6B081C-ADC7-8242-AA86-762AC5B5B418}"/>
                </a:ext>
              </a:extLst>
            </p:cNvPr>
            <p:cNvSpPr/>
            <p:nvPr/>
          </p:nvSpPr>
          <p:spPr>
            <a:xfrm>
              <a:off x="-1177825" y="11566196"/>
              <a:ext cx="1726953" cy="1331617"/>
            </a:xfrm>
            <a:custGeom>
              <a:avLst/>
              <a:gdLst>
                <a:gd name="connsiteX0" fmla="*/ 543579 w 679621"/>
                <a:gd name="connsiteY0" fmla="*/ 0 h 524042"/>
                <a:gd name="connsiteX1" fmla="*/ 579010 w 679621"/>
                <a:gd name="connsiteY1" fmla="*/ 524143 h 524042"/>
                <a:gd name="connsiteX2" fmla="*/ 0 w 679621"/>
                <a:gd name="connsiteY2" fmla="*/ 341559 h 52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524042">
                  <a:moveTo>
                    <a:pt x="543579" y="0"/>
                  </a:moveTo>
                  <a:cubicBezTo>
                    <a:pt x="724231" y="349428"/>
                    <a:pt x="736041" y="524143"/>
                    <a:pt x="579010" y="524143"/>
                  </a:cubicBezTo>
                  <a:cubicBezTo>
                    <a:pt x="343463" y="524143"/>
                    <a:pt x="313296" y="227599"/>
                    <a:pt x="0" y="341559"/>
                  </a:cubicBezTo>
                </a:path>
              </a:pathLst>
            </a:custGeom>
            <a:noFill/>
            <a:ln w="939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777544159"/>
      </p:ext>
    </p:extLst>
  </p:cSld>
  <p:clrMapOvr>
    <a:masterClrMapping/>
  </p:clrMapOvr>
  <p:transition spd="med" advClick="0" advTm="26384">
    <p:push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2171702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2562" y="3136895"/>
            <a:ext cx="13602879" cy="38862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10800" b="0" kern="1200" cap="all" spc="-15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50" y="7023094"/>
            <a:ext cx="13606272" cy="68580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spc="120" baseline="0">
                <a:solidFill>
                  <a:schemeClr val="bg2"/>
                </a:solidFill>
              </a:defRPr>
            </a:lvl1pPr>
            <a:lvl2pPr marL="685800" indent="0" algn="ctr">
              <a:buNone/>
              <a:defRPr sz="2400"/>
            </a:lvl2pPr>
            <a:lvl3pPr marL="1371600" indent="0" algn="ctr">
              <a:buNone/>
              <a:defRPr sz="24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7978140" y="2011883"/>
            <a:ext cx="2331720" cy="790820"/>
          </a:xfrm>
        </p:spPr>
        <p:txBody>
          <a:bodyPr/>
          <a:lstStyle>
            <a:lvl1pPr algn="ctr">
              <a:defRPr sz="195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2180844" y="7818120"/>
            <a:ext cx="8858250" cy="3429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2910379" y="7818120"/>
            <a:ext cx="3167822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4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26384">
    <p:push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1233"/>
      </p:ext>
    </p:extLst>
  </p:cSld>
  <p:clrMapOvr>
    <a:masterClrMapping/>
  </p:clrMapOvr>
  <p:transition spd="med" advClick="0" advTm="26384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2171702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435" y="3141464"/>
            <a:ext cx="13606272" cy="3881628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10800" kern="1200" cap="all" spc="-15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5436" y="7023093"/>
            <a:ext cx="13606272" cy="6858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3950495" algn="l"/>
              </a:tabLst>
              <a:defRPr sz="2400">
                <a:solidFill>
                  <a:schemeClr val="bg2"/>
                </a:solidFill>
                <a:effectLst/>
              </a:defRPr>
            </a:lvl1pPr>
            <a:lvl2pPr marL="685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2712" y="2016753"/>
            <a:ext cx="2331720" cy="795528"/>
          </a:xfrm>
        </p:spPr>
        <p:txBody>
          <a:bodyPr/>
          <a:lstStyle>
            <a:lvl1pPr algn="ctr">
              <a:defRPr lang="en-US" sz="195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0844" y="7818120"/>
            <a:ext cx="8860536" cy="3429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06756" y="7818120"/>
            <a:ext cx="3168396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26384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5548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17086"/>
      </p:ext>
    </p:extLst>
  </p:cSld>
  <p:clrMapOvr>
    <a:masterClrMapping/>
  </p:clrMapOvr>
  <p:transition spd="med" advClick="0" advTm="26384">
    <p:push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700" b="0">
                <a:solidFill>
                  <a:schemeClr val="tx2"/>
                </a:solidFill>
                <a:latin typeface="+mn-lt"/>
              </a:defRPr>
            </a:lvl1pPr>
            <a:lvl2pPr marL="685800" indent="0">
              <a:buNone/>
              <a:defRPr sz="27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33847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6005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700" b="0">
                <a:solidFill>
                  <a:schemeClr val="tx2"/>
                </a:solidFill>
              </a:defRPr>
            </a:lvl1pPr>
            <a:lvl2pPr marL="685800" indent="0">
              <a:buNone/>
              <a:defRPr sz="27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60052" y="4134872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2497"/>
      </p:ext>
    </p:extLst>
  </p:cSld>
  <p:clrMapOvr>
    <a:masterClrMapping/>
  </p:clrMapOvr>
  <p:transition spd="med" advClick="0" advTm="26384">
    <p:push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0733"/>
      </p:ext>
    </p:extLst>
  </p:cSld>
  <p:clrMapOvr>
    <a:masterClrMapping/>
  </p:clrMapOvr>
  <p:transition spd="med" advClick="0" advTm="26384">
    <p:push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9346"/>
      </p:ext>
    </p:extLst>
  </p:cSld>
  <p:clrMapOvr>
    <a:masterClrMapping/>
  </p:clrMapOvr>
  <p:transition spd="med" advClick="0" advTm="26384">
    <p:push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11088"/>
            <a:ext cx="3646170" cy="2468880"/>
          </a:xfr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914400"/>
            <a:ext cx="11658600" cy="8001000"/>
          </a:xfrm>
        </p:spPr>
        <p:txBody>
          <a:bodyPr/>
          <a:lstStyle>
            <a:lvl1pPr>
              <a:defRPr sz="285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6170" cy="5257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1108"/>
      </p:ext>
    </p:extLst>
  </p:cSld>
  <p:clrMapOvr>
    <a:masterClrMapping/>
  </p:clrMapOvr>
  <p:transition spd="med" advClick="0" advTm="26384">
    <p:push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05256"/>
            <a:ext cx="3648456" cy="2468880"/>
          </a:xfrm>
        </p:spPr>
        <p:txBody>
          <a:bodyPr anchor="b">
            <a:noAutofit/>
          </a:bodyPr>
          <a:lstStyle>
            <a:lvl1pPr algn="l">
              <a:defRPr sz="42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898" y="356616"/>
            <a:ext cx="12797028" cy="9573768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8456" cy="525322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5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93990"/>
      </p:ext>
    </p:extLst>
  </p:cSld>
  <p:clrMapOvr>
    <a:masterClrMapping/>
  </p:clrMapOvr>
  <p:transition spd="med" advClick="0" advTm="26384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84023"/>
      </p:ext>
    </p:extLst>
  </p:cSld>
  <p:clrMapOvr>
    <a:masterClrMapping/>
  </p:clrMapOvr>
  <p:transition spd="med" advClick="0" advTm="26384">
    <p:push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58759"/>
      </p:ext>
    </p:extLst>
  </p:cSld>
  <p:clrMapOvr>
    <a:masterClrMapping/>
  </p:clrMapOvr>
  <p:transition spd="med" advClick="0" advTm="26384">
    <p:push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87400" y="1143000"/>
            <a:ext cx="3543300" cy="788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1143000"/>
            <a:ext cx="12115800" cy="788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3207"/>
      </p:ext>
    </p:extLst>
  </p:cSld>
  <p:clrMapOvr>
    <a:masterClrMapping/>
  </p:clrMapOvr>
  <p:transition spd="med" advClick="0" advTm="26384">
    <p:push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3662"/>
      </p:ext>
    </p:extLst>
  </p:cSld>
  <p:clrMapOvr>
    <a:masterClrMapping/>
  </p:clrMapOvr>
  <p:transition spd="med" advClick="0" advTm="26384">
    <p:push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2556"/>
      </p:ext>
    </p:extLst>
  </p:cSld>
  <p:clrMapOvr>
    <a:masterClrMapping/>
  </p:clrMapOvr>
  <p:transition spd="med" advClick="0" advTm="26384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355"/>
      </p:ext>
    </p:extLst>
  </p:cSld>
  <p:clrMapOvr>
    <a:masterClrMapping/>
  </p:clrMapOvr>
  <p:transition spd="med" advClick="0" advTm="26384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8353"/>
      </p:ext>
    </p:extLst>
  </p:cSld>
  <p:clrMapOvr>
    <a:masterClrMapping/>
  </p:clrMapOvr>
  <p:transition spd="med" advClick="0" advTm="26384">
    <p:push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9494"/>
      </p:ext>
    </p:extLst>
  </p:cSld>
  <p:clrMapOvr>
    <a:masterClrMapping/>
  </p:clrMapOvr>
  <p:transition spd="med" advClick="0" advTm="26384">
    <p:push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2917"/>
      </p:ext>
    </p:extLst>
  </p:cSld>
  <p:clrMapOvr>
    <a:masterClrMapping/>
  </p:clrMapOvr>
  <p:transition spd="med" advClick="0" advTm="26384">
    <p:push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00158"/>
      </p:ext>
    </p:extLst>
  </p:cSld>
  <p:clrMapOvr>
    <a:masterClrMapping/>
  </p:clrMapOvr>
  <p:transition spd="med" advClick="0" advTm="26384">
    <p:push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137"/>
      </p:ext>
    </p:extLst>
  </p:cSld>
  <p:clrMapOvr>
    <a:masterClrMapping/>
  </p:clrMapOvr>
  <p:transition spd="med" advClick="0" advTm="26384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3441"/>
      </p:ext>
    </p:extLst>
  </p:cSld>
  <p:clrMapOvr>
    <a:masterClrMapping/>
  </p:clrMapOvr>
  <p:transition spd="med" advClick="0" advTm="26384">
    <p:push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22105"/>
      </p:ext>
    </p:extLst>
  </p:cSld>
  <p:clrMapOvr>
    <a:masterClrMapping/>
  </p:clrMapOvr>
  <p:transition spd="med" advClick="0" advTm="26384">
    <p:push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4823"/>
      </p:ext>
    </p:extLst>
  </p:cSld>
  <p:clrMapOvr>
    <a:masterClrMapping/>
  </p:clrMapOvr>
  <p:transition spd="med" advClick="0" advTm="26384">
    <p:push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6727"/>
      </p:ext>
    </p:extLst>
  </p:cSld>
  <p:clrMapOvr>
    <a:masterClrMapping/>
  </p:clrMapOvr>
  <p:transition spd="med" advClick="0" advTm="26384">
    <p:push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925"/>
      </p:ext>
    </p:extLst>
  </p:cSld>
  <p:clrMapOvr>
    <a:masterClrMapping/>
  </p:clrMapOvr>
  <p:transition spd="med" advClick="0" advTm="26384">
    <p:push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29648"/>
      </p:ext>
    </p:extLst>
  </p:cSld>
  <p:clrMapOvr>
    <a:masterClrMapping/>
  </p:clrMapOvr>
  <p:transition spd="med" advClick="0" advTm="26384">
    <p:push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58448"/>
      </p:ext>
    </p:extLst>
  </p:cSld>
  <p:clrMapOvr>
    <a:masterClrMapping/>
  </p:clrMapOvr>
  <p:transition spd="med" advClick="0" advTm="26384">
    <p:push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1339"/>
      </p:ext>
    </p:extLst>
  </p:cSld>
  <p:clrMapOvr>
    <a:masterClrMapping/>
  </p:clrMapOvr>
  <p:transition spd="med" advClick="0" advTm="26384">
    <p:push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9891"/>
      </p:ext>
    </p:extLst>
  </p:cSld>
  <p:clrMapOvr>
    <a:masterClrMapping/>
  </p:clrMapOvr>
  <p:transition spd="med" advClick="0" advTm="26384">
    <p:push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10"/>
      </p:ext>
    </p:extLst>
  </p:cSld>
  <p:clrMapOvr>
    <a:masterClrMapping/>
  </p:clrMapOvr>
  <p:transition spd="med" advClick="0" advTm="26384">
    <p:push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8179"/>
      </p:ext>
    </p:extLst>
  </p:cSld>
  <p:clrMapOvr>
    <a:masterClrMapping/>
  </p:clrMapOvr>
  <p:transition spd="med" advClick="0" advTm="26384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09817"/>
      </p:ext>
    </p:extLst>
  </p:cSld>
  <p:clrMapOvr>
    <a:masterClrMapping/>
  </p:clrMapOvr>
  <p:transition spd="med" advClick="0" advTm="26384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31"/>
      </p:ext>
    </p:extLst>
  </p:cSld>
  <p:clrMapOvr>
    <a:masterClrMapping/>
  </p:clrMapOvr>
  <p:transition spd="med" advClick="0" advTm="26384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47525"/>
      </p:ext>
    </p:extLst>
  </p:cSld>
  <p:clrMapOvr>
    <a:masterClrMapping/>
  </p:clrMapOvr>
  <p:transition spd="med" advClick="0" advTm="26384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90601"/>
      </p:ext>
    </p:extLst>
  </p:cSld>
  <p:clrMapOvr>
    <a:masterClrMapping/>
  </p:clrMapOvr>
  <p:transition spd="med" advClick="0" advTm="26384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5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24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ransition spd="med" advClick="0" advTm="26384">
    <p:push dir="r"/>
  </p:transition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ransition spd="med" advClick="0" advTm="26384">
    <p:push dir="r"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1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</p:sldLayoutIdLst>
  <p:transition spd="med" advClick="0" advTm="26384">
    <p:push dir="r"/>
  </p:transition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0" userDrawn="1">
          <p15:clr>
            <a:srgbClr val="F26B43"/>
          </p15:clr>
        </p15:guide>
        <p15:guide id="2" pos="6912" userDrawn="1">
          <p15:clr>
            <a:srgbClr val="F26B43"/>
          </p15:clr>
        </p15:guide>
        <p15:guide id="3" pos="11519" userDrawn="1">
          <p15:clr>
            <a:srgbClr val="F26B43"/>
          </p15:clr>
        </p15:guide>
        <p15:guide id="4" pos="6336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pos="8064" userDrawn="1">
          <p15:clr>
            <a:srgbClr val="F26B43"/>
          </p15:clr>
        </p15:guide>
        <p15:guide id="7" orient="horz" pos="3240" userDrawn="1">
          <p15:clr>
            <a:srgbClr val="F26B43"/>
          </p15:clr>
        </p15:guide>
        <p15:guide id="8" pos="8640" userDrawn="1">
          <p15:clr>
            <a:srgbClr val="F26B43"/>
          </p15:clr>
        </p15:guide>
        <p15:guide id="9" orient="horz" pos="6480" userDrawn="1">
          <p15:clr>
            <a:srgbClr val="F26B43"/>
          </p15:clr>
        </p15:guide>
        <p15:guide id="10" pos="9216" userDrawn="1">
          <p15:clr>
            <a:srgbClr val="F26B43"/>
          </p15:clr>
        </p15:guide>
        <p15:guide id="11" pos="9792" userDrawn="1">
          <p15:clr>
            <a:srgbClr val="F26B43"/>
          </p15:clr>
        </p15:guide>
        <p15:guide id="12" pos="10369" userDrawn="1">
          <p15:clr>
            <a:srgbClr val="F26B43"/>
          </p15:clr>
        </p15:guide>
        <p15:guide id="13" pos="10945" userDrawn="1">
          <p15:clr>
            <a:srgbClr val="F26B43"/>
          </p15:clr>
        </p15:guide>
        <p15:guide id="14" pos="5184" userDrawn="1">
          <p15:clr>
            <a:srgbClr val="F26B43"/>
          </p15:clr>
        </p15:guide>
        <p15:guide id="15" pos="4607" userDrawn="1">
          <p15:clr>
            <a:srgbClr val="F26B43"/>
          </p15:clr>
        </p15:guide>
        <p15:guide id="16" pos="4031" userDrawn="1">
          <p15:clr>
            <a:srgbClr val="F26B43"/>
          </p15:clr>
        </p15:guide>
        <p15:guide id="17" pos="3455" userDrawn="1">
          <p15:clr>
            <a:srgbClr val="F26B43"/>
          </p15:clr>
        </p15:guide>
        <p15:guide id="18" pos="2879" userDrawn="1">
          <p15:clr>
            <a:srgbClr val="F26B43"/>
          </p15:clr>
        </p15:guide>
        <p15:guide id="19" pos="2303" userDrawn="1">
          <p15:clr>
            <a:srgbClr val="F26B43"/>
          </p15:clr>
        </p15:guide>
        <p15:guide id="20" pos="1727" userDrawn="1">
          <p15:clr>
            <a:srgbClr val="F26B43"/>
          </p15:clr>
        </p15:guide>
        <p15:guide id="21" pos="1151" userDrawn="1">
          <p15:clr>
            <a:srgbClr val="F26B43"/>
          </p15:clr>
        </p15:guide>
        <p15:guide id="22" pos="575" userDrawn="1">
          <p15:clr>
            <a:srgbClr val="F26B43"/>
          </p15:clr>
        </p15:guide>
        <p15:guide id="23" userDrawn="1">
          <p15:clr>
            <a:srgbClr val="F26B43"/>
          </p15:clr>
        </p15:guide>
        <p15:guide id="24" pos="6048" userDrawn="1">
          <p15:clr>
            <a:srgbClr val="F26B43"/>
          </p15:clr>
        </p15:guide>
        <p15:guide id="25" pos="6624" userDrawn="1">
          <p15:clr>
            <a:srgbClr val="F26B43"/>
          </p15:clr>
        </p15:guide>
        <p15:guide id="26" pos="7200" userDrawn="1">
          <p15:clr>
            <a:srgbClr val="F26B43"/>
          </p15:clr>
        </p15:guide>
        <p15:guide id="27" pos="7776" userDrawn="1">
          <p15:clr>
            <a:srgbClr val="F26B43"/>
          </p15:clr>
        </p15:guide>
        <p15:guide id="28" pos="8352" userDrawn="1">
          <p15:clr>
            <a:srgbClr val="F26B43"/>
          </p15:clr>
        </p15:guide>
        <p15:guide id="29" pos="8928" userDrawn="1">
          <p15:clr>
            <a:srgbClr val="F26B43"/>
          </p15:clr>
        </p15:guide>
        <p15:guide id="30" orient="horz" pos="3528" userDrawn="1">
          <p15:clr>
            <a:srgbClr val="F26B43"/>
          </p15:clr>
        </p15:guide>
        <p15:guide id="31" pos="11233" userDrawn="1">
          <p15:clr>
            <a:srgbClr val="F26B43"/>
          </p15:clr>
        </p15:guide>
        <p15:guide id="32" orient="horz" pos="4392" userDrawn="1">
          <p15:clr>
            <a:srgbClr val="F26B43"/>
          </p15:clr>
        </p15:guide>
        <p15:guide id="33" orient="horz" pos="4968" userDrawn="1">
          <p15:clr>
            <a:srgbClr val="F26B43"/>
          </p15:clr>
        </p15:guide>
        <p15:guide id="34" orient="horz" pos="5544" userDrawn="1">
          <p15:clr>
            <a:srgbClr val="F26B43"/>
          </p15:clr>
        </p15:guide>
        <p15:guide id="35" orient="horz" pos="6120" userDrawn="1">
          <p15:clr>
            <a:srgbClr val="F26B43"/>
          </p15:clr>
        </p15:guide>
        <p15:guide id="36" orient="horz" pos="38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orient="horz" pos="4680" userDrawn="1">
          <p15:clr>
            <a:srgbClr val="F26B43"/>
          </p15:clr>
        </p15:guide>
        <p15:guide id="39" orient="horz" pos="5256" userDrawn="1">
          <p15:clr>
            <a:srgbClr val="F26B43"/>
          </p15:clr>
        </p15:guide>
        <p15:guide id="40" orient="horz" pos="5832" userDrawn="1">
          <p15:clr>
            <a:srgbClr val="F26B43"/>
          </p15:clr>
        </p15:guide>
        <p15:guide id="41" pos="5472" userDrawn="1">
          <p15:clr>
            <a:srgbClr val="F26B43"/>
          </p15:clr>
        </p15:guide>
        <p15:guide id="42" pos="4895" userDrawn="1">
          <p15:clr>
            <a:srgbClr val="F26B43"/>
          </p15:clr>
        </p15:guide>
        <p15:guide id="43" pos="4319" userDrawn="1">
          <p15:clr>
            <a:srgbClr val="F26B43"/>
          </p15:clr>
        </p15:guide>
        <p15:guide id="44" pos="3743" userDrawn="1">
          <p15:clr>
            <a:srgbClr val="F26B43"/>
          </p15:clr>
        </p15:guide>
        <p15:guide id="45" pos="3167" userDrawn="1">
          <p15:clr>
            <a:srgbClr val="F26B43"/>
          </p15:clr>
        </p15:guide>
        <p15:guide id="46" pos="2591" userDrawn="1">
          <p15:clr>
            <a:srgbClr val="F26B43"/>
          </p15:clr>
        </p15:guide>
        <p15:guide id="47" pos="2015" userDrawn="1">
          <p15:clr>
            <a:srgbClr val="F26B43"/>
          </p15:clr>
        </p15:guide>
        <p15:guide id="48" pos="1439" userDrawn="1">
          <p15:clr>
            <a:srgbClr val="F26B43"/>
          </p15:clr>
        </p15:guide>
        <p15:guide id="49" pos="863" userDrawn="1">
          <p15:clr>
            <a:srgbClr val="F26B43"/>
          </p15:clr>
        </p15:guide>
        <p15:guide id="50" pos="287" userDrawn="1">
          <p15:clr>
            <a:srgbClr val="F26B43"/>
          </p15:clr>
        </p15:guide>
        <p15:guide id="51" orient="horz" pos="2664" userDrawn="1">
          <p15:clr>
            <a:srgbClr val="F26B43"/>
          </p15:clr>
        </p15:guide>
        <p15:guide id="52" orient="horz" pos="2088" userDrawn="1">
          <p15:clr>
            <a:srgbClr val="F26B43"/>
          </p15:clr>
        </p15:guide>
        <p15:guide id="53" orient="horz" pos="1512" userDrawn="1">
          <p15:clr>
            <a:srgbClr val="F26B43"/>
          </p15:clr>
        </p15:guide>
        <p15:guide id="54" orient="horz" pos="936" userDrawn="1">
          <p15:clr>
            <a:srgbClr val="F26B43"/>
          </p15:clr>
        </p15:guide>
        <p15:guide id="55" orient="horz" pos="360" userDrawn="1">
          <p15:clr>
            <a:srgbClr val="F26B43"/>
          </p15:clr>
        </p15:guide>
        <p15:guide id="56" orient="horz" pos="2376" userDrawn="1">
          <p15:clr>
            <a:srgbClr val="F26B43"/>
          </p15:clr>
        </p15:guide>
        <p15:guide id="57" orient="horz" pos="2952" userDrawn="1">
          <p15:clr>
            <a:srgbClr val="F26B43"/>
          </p15:clr>
        </p15:guide>
        <p15:guide id="58" orient="horz" pos="1800" userDrawn="1">
          <p15:clr>
            <a:srgbClr val="F26B43"/>
          </p15:clr>
        </p15:guide>
        <p15:guide id="59" orient="horz" pos="1224" userDrawn="1">
          <p15:clr>
            <a:srgbClr val="F26B43"/>
          </p15:clr>
        </p15:guide>
        <p15:guide id="60" orient="horz" pos="648" userDrawn="1">
          <p15:clr>
            <a:srgbClr val="F26B43"/>
          </p15:clr>
        </p15:guide>
        <p15:guide id="61" pos="10080" userDrawn="1">
          <p15:clr>
            <a:srgbClr val="F26B43"/>
          </p15:clr>
        </p15:guide>
        <p15:guide id="62" pos="9504" userDrawn="1">
          <p15:clr>
            <a:srgbClr val="F26B43"/>
          </p15:clr>
        </p15:guide>
        <p15:guide id="63" pos="1065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963891"/>
            <a:ext cx="150876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154680"/>
            <a:ext cx="15087600" cy="589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4196" y="9321803"/>
            <a:ext cx="411480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4940" y="9321803"/>
            <a:ext cx="781812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72001" y="9321803"/>
            <a:ext cx="219456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6003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 spd="med" advClick="0" advTm="26384">
    <p:push dir="r"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lang="en-US" sz="72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74320" indent="-274320" algn="l" defTabSz="1371600" rtl="0" eaLnBrk="1" latinLnBrk="0" hangingPunct="1">
        <a:lnSpc>
          <a:spcPct val="100000"/>
        </a:lnSpc>
        <a:spcBef>
          <a:spcPts val="135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26384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2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 advClick="0" advTm="26384">
    <p:push dir="r"/>
  </p:transition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658331" y="1932268"/>
            <a:ext cx="6985291" cy="162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9"/>
              </a:lnSpc>
            </a:pPr>
            <a:r>
              <a:rPr lang="en-US" sz="6397" dirty="0">
                <a:solidFill>
                  <a:srgbClr val="3368C4"/>
                </a:solidFill>
                <a:latin typeface="HK Grotesk Bold"/>
              </a:rPr>
              <a:t>OPEN ENDED</a:t>
            </a:r>
            <a:r>
              <a:rPr lang="en-US" sz="639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6397" dirty="0">
                <a:solidFill>
                  <a:srgbClr val="3368C4"/>
                </a:solidFill>
                <a:latin typeface="HK Grotesk Bold"/>
              </a:rPr>
              <a:t>LAB</a:t>
            </a:r>
            <a:r>
              <a:rPr lang="en-US" sz="6397" dirty="0">
                <a:solidFill>
                  <a:srgbClr val="FFFFFF"/>
                </a:solidFill>
                <a:latin typeface="HK Grotesk Bold"/>
              </a:rPr>
              <a:t>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8331" y="4218970"/>
            <a:ext cx="9394634" cy="239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8"/>
              </a:lnSpc>
            </a:pPr>
            <a:r>
              <a:rPr lang="en-US" sz="3377" dirty="0">
                <a:solidFill>
                  <a:srgbClr val="FFFFFF"/>
                </a:solidFill>
                <a:latin typeface="HK Grotesk"/>
              </a:rPr>
              <a:t>Demonstrate an experiment for shift keying (ASK) and multiplexing (FDM) to communicate binary bits as analog signals; Demultiplex and convert them back into binary bits at the receiver.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434221" y="7048500"/>
            <a:ext cx="8720210" cy="1987976"/>
            <a:chOff x="0" y="-76200"/>
            <a:chExt cx="11626947" cy="2650634"/>
          </a:xfrm>
        </p:grpSpPr>
        <p:sp>
          <p:nvSpPr>
            <p:cNvPr id="9" name="TextBox 9"/>
            <p:cNvSpPr txBox="1"/>
            <p:nvPr/>
          </p:nvSpPr>
          <p:spPr>
            <a:xfrm>
              <a:off x="170533" y="-76200"/>
              <a:ext cx="6228614" cy="807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 dirty="0">
                  <a:solidFill>
                    <a:srgbClr val="FFFFFF"/>
                  </a:solidFill>
                  <a:latin typeface="HK Grotesk"/>
                </a:rPr>
                <a:t>Presented By - Group 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647"/>
              <a:ext cx="9497654" cy="78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 dirty="0">
                  <a:solidFill>
                    <a:srgbClr val="FFFFFF"/>
                  </a:solidFill>
                  <a:latin typeface="HK Grotesk"/>
                </a:rPr>
                <a:t>Course Teacher - Abrar Fahim </a:t>
              </a:r>
              <a:r>
                <a:rPr lang="en-US" sz="3501" dirty="0" err="1">
                  <a:solidFill>
                    <a:srgbClr val="FFFFFF"/>
                  </a:solidFill>
                  <a:latin typeface="HK Grotesk"/>
                </a:rPr>
                <a:t>Liaf</a:t>
              </a:r>
              <a:endParaRPr lang="en-US" sz="3501" dirty="0">
                <a:solidFill>
                  <a:srgbClr val="FFFFFF"/>
                </a:solidFill>
                <a:latin typeface="HK Grotes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127" y="1786731"/>
              <a:ext cx="11589820" cy="78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>
                  <a:solidFill>
                    <a:srgbClr val="FFFFFF"/>
                  </a:solidFill>
                  <a:latin typeface="HK Grotesk"/>
                </a:rPr>
                <a:t>Dept Of Electrical &amp; Electronic Engineering</a:t>
              </a:r>
            </a:p>
          </p:txBody>
        </p:sp>
      </p:grpSp>
    </p:spTree>
  </p:cSld>
  <p:clrMapOvr>
    <a:masterClrMapping/>
  </p:clrMapOvr>
  <p:transition spd="med" advClick="0" advTm="26384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C804DE-5C81-4A5A-BA67-C64A09610BE5}"/>
              </a:ext>
            </a:extLst>
          </p:cNvPr>
          <p:cNvSpPr txBox="1"/>
          <p:nvPr/>
        </p:nvSpPr>
        <p:spPr>
          <a:xfrm>
            <a:off x="9114926" y="278945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RESULTS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4341DCE-5F6E-4CD0-B3B4-F8547FE0296F}"/>
              </a:ext>
            </a:extLst>
          </p:cNvPr>
          <p:cNvSpPr txBox="1"/>
          <p:nvPr/>
        </p:nvSpPr>
        <p:spPr>
          <a:xfrm>
            <a:off x="4876800" y="1312453"/>
            <a:ext cx="10820400" cy="205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dirty="0">
                <a:solidFill>
                  <a:schemeClr val="bg1"/>
                </a:solidFill>
                <a:latin typeface="Canva Sans" panose="020B0604020202020204" charset="0"/>
              </a:rPr>
              <a:t>Analog Signal Regeneration Using FDM De-Multiplexing</a:t>
            </a:r>
          </a:p>
          <a:p>
            <a:pPr algn="ctr">
              <a:lnSpc>
                <a:spcPts val="78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2" name="Picture 11" descr="A computer screen with white and green text&#10;&#10;Description automatically generated">
            <a:extLst>
              <a:ext uri="{FF2B5EF4-FFF2-40B4-BE49-F238E27FC236}">
                <a16:creationId xmlns:a16="http://schemas.microsoft.com/office/drawing/2014/main" id="{F0B755D7-F555-9040-88C3-5808F908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70" y="2336009"/>
            <a:ext cx="6501687" cy="6769891"/>
          </a:xfrm>
          <a:prstGeom prst="rect">
            <a:avLst/>
          </a:prstGeom>
        </p:spPr>
      </p:pic>
      <p:pic>
        <p:nvPicPr>
          <p:cNvPr id="15" name="Picture 14" descr="A graph of signal signals&#10;&#10;Description automatically generated with medium confidence">
            <a:extLst>
              <a:ext uri="{FF2B5EF4-FFF2-40B4-BE49-F238E27FC236}">
                <a16:creationId xmlns:a16="http://schemas.microsoft.com/office/drawing/2014/main" id="{6F1651AA-C28E-8F8B-DE6F-17FFD1C34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476500"/>
            <a:ext cx="6248400" cy="57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855"/>
      </p:ext>
    </p:extLst>
  </p:cSld>
  <p:clrMapOvr>
    <a:masterClrMapping/>
  </p:clrMapOvr>
  <p:transition spd="med" advClick="0" advTm="26384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B386DD-A1B8-2F83-08D1-D479C64DE6EB}"/>
              </a:ext>
            </a:extLst>
          </p:cNvPr>
          <p:cNvSpPr/>
          <p:nvPr/>
        </p:nvSpPr>
        <p:spPr>
          <a:xfrm>
            <a:off x="29325" y="0"/>
            <a:ext cx="18263591" cy="11010900"/>
          </a:xfrm>
          <a:prstGeom prst="rect">
            <a:avLst/>
          </a:prstGeom>
          <a:solidFill>
            <a:srgbClr val="354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404DF3-8A91-A291-D733-D7E04D75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90500"/>
            <a:ext cx="5913633" cy="2133785"/>
          </a:xfrm>
          <a:prstGeom prst="rect">
            <a:avLst/>
          </a:prstGeom>
        </p:spPr>
      </p:pic>
      <p:pic>
        <p:nvPicPr>
          <p:cNvPr id="27" name="Picture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1A5BC3-83B8-0F89-E414-DA965297E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19332"/>
            <a:ext cx="5867400" cy="6643768"/>
          </a:xfrm>
          <a:prstGeom prst="rect">
            <a:avLst/>
          </a:prstGeom>
        </p:spPr>
      </p:pic>
      <p:pic>
        <p:nvPicPr>
          <p:cNvPr id="29" name="Picture 2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8F5E8848-269A-A7E1-8BAE-797298E88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94" y="3520630"/>
            <a:ext cx="6879705" cy="42136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5E239A3-FB51-5F6A-5429-C4D16F92FBB6}"/>
              </a:ext>
            </a:extLst>
          </p:cNvPr>
          <p:cNvSpPr txBox="1"/>
          <p:nvPr/>
        </p:nvSpPr>
        <p:spPr>
          <a:xfrm>
            <a:off x="7848600" y="1816310"/>
            <a:ext cx="101026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</a:rPr>
              <a:t>Convert the individual Analog signals back into the original Digital data (as binary bits) </a:t>
            </a:r>
          </a:p>
        </p:txBody>
      </p:sp>
    </p:spTree>
    <p:extLst>
      <p:ext uri="{BB962C8B-B14F-4D97-AF65-F5344CB8AC3E}">
        <p14:creationId xmlns:p14="http://schemas.microsoft.com/office/powerpoint/2010/main" val="3629252960"/>
      </p:ext>
    </p:extLst>
  </p:cSld>
  <p:clrMapOvr>
    <a:masterClrMapping/>
  </p:clrMapOvr>
  <p:transition spd="med" advClick="0" advTm="26384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1BF971-9E14-43CF-A805-E745DD23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E99D3F-C83E-422A-B9DF-76A54293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A0B76B-7793-4346-AAF3-0BEC24E54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White bulbs with a yellow one standing out">
            <a:extLst>
              <a:ext uri="{FF2B5EF4-FFF2-40B4-BE49-F238E27FC236}">
                <a16:creationId xmlns:a16="http://schemas.microsoft.com/office/drawing/2014/main" id="{FCEECC67-0912-B66C-8E8D-371C66D6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3" r="27139"/>
          <a:stretch/>
        </p:blipFill>
        <p:spPr>
          <a:xfrm>
            <a:off x="3" y="10"/>
            <a:ext cx="6119562" cy="10286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DCC942F-4DE8-44CA-B824-B58DB1751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9937" y="562356"/>
            <a:ext cx="11010234" cy="91622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47788" y="963889"/>
            <a:ext cx="9421239" cy="261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IMPACT ON </a:t>
            </a:r>
            <a:r>
              <a:rPr lang="en-US" sz="4800" dirty="0">
                <a:ln w="3175" cmpd="sng">
                  <a:noFill/>
                </a:ln>
                <a:solidFill>
                  <a:srgbClr val="FF0000"/>
                </a:solidFill>
                <a:latin typeface="+mj-lt"/>
              </a:rPr>
              <a:t>SOCIETY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7788" y="3579876"/>
            <a:ext cx="9421239" cy="5472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Smarter Communication: </a:t>
            </a:r>
            <a:r>
              <a:rPr lang="en-US" dirty="0"/>
              <a:t>Project optimizes data transfer, benefiting communication speed and reliability.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Resource Efficiency: </a:t>
            </a:r>
            <a:r>
              <a:rPr lang="en-US" dirty="0"/>
              <a:t>Improved data handling supports seamless activities like streaming and online  interactions.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Economic Growth: </a:t>
            </a:r>
            <a:r>
              <a:rPr lang="en-US" dirty="0"/>
              <a:t>Efficient data transfer contributes to economic development by fostering innovation, supporting e-commerce, and enhancing overall productivity.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Global Connectivity: </a:t>
            </a:r>
            <a:r>
              <a:rPr lang="en-US" dirty="0"/>
              <a:t>The project facilitates seamless global communication, reducing geographical barriers and fostering a more connected world.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Education Accessibility: </a:t>
            </a:r>
            <a:r>
              <a:rPr lang="en-US" dirty="0"/>
              <a:t>The optimized data transfer can benefit remote learning by facilitating high-quality video lectures, interactive content, and real-time collaboration, thereby improving access to education.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1270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1BF971-9E14-43CF-A805-E745DD23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E99D3F-C83E-422A-B9DF-76A54293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740A66F-3ADD-4839-8B09-009CB85FD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DC2E2C-0686-4A5F-ACCB-AD01FD9E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29" y="562356"/>
            <a:ext cx="11010234" cy="91622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BEA0D-F292-45C9-C61A-D789E5880358}"/>
              </a:ext>
            </a:extLst>
          </p:cNvPr>
          <p:cNvSpPr txBox="1"/>
          <p:nvPr/>
        </p:nvSpPr>
        <p:spPr>
          <a:xfrm>
            <a:off x="1303020" y="963889"/>
            <a:ext cx="9422892" cy="261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IMPACT ON </a:t>
            </a:r>
            <a:r>
              <a:rPr lang="en-US" sz="4800" dirty="0">
                <a:solidFill>
                  <a:srgbClr val="92D050"/>
                </a:solidFill>
                <a:latin typeface="+mj-lt"/>
              </a:rPr>
              <a:t>HEALTH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A7F33-1215-C066-D8C7-C66F9D053C67}"/>
              </a:ext>
            </a:extLst>
          </p:cNvPr>
          <p:cNvSpPr txBox="1"/>
          <p:nvPr/>
        </p:nvSpPr>
        <p:spPr>
          <a:xfrm>
            <a:off x="1303020" y="3579876"/>
            <a:ext cx="9422892" cy="5472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Enhanced Medical Data: </a:t>
            </a:r>
            <a:r>
              <a:rPr lang="en-US" dirty="0"/>
              <a:t>Project aids faster, reliable transfer of vital medical information, improving patient care and diagnostics.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Remote Healthcare: </a:t>
            </a:r>
            <a:r>
              <a:rPr lang="en-US" dirty="0"/>
              <a:t>Optimized data transmission supports telemedicine, extending medical services to remote areas, and enabling timely interventions.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Emergency Response: </a:t>
            </a:r>
            <a:r>
              <a:rPr lang="en-US" dirty="0"/>
              <a:t>Faster and more reliable data transfer enables quicker response times in emergency situations, potentially saving lives through rapid communication and decision-making.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Disease Surveillance: </a:t>
            </a:r>
            <a:r>
              <a:rPr lang="en-US" dirty="0"/>
              <a:t>The enhanced data handling capabilities support improved disease surveillance, aiding in the early detection and containment of outbreaks for better public health management.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Personalized Medicine: </a:t>
            </a:r>
            <a:r>
              <a:rPr lang="en-US" dirty="0"/>
              <a:t>Improved data transmission supports the exchange of detailed patient information, fostering the development of personalized medicine and tailored treatment plans.</a:t>
            </a:r>
          </a:p>
        </p:txBody>
      </p:sp>
      <p:pic>
        <p:nvPicPr>
          <p:cNvPr id="2" name="Picture 1" descr="White bulbs with a yellow one standing out">
            <a:extLst>
              <a:ext uri="{FF2B5EF4-FFF2-40B4-BE49-F238E27FC236}">
                <a16:creationId xmlns:a16="http://schemas.microsoft.com/office/drawing/2014/main" id="{A413B328-FC45-B19A-26DF-AA5BCC8BE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0" r="26655"/>
          <a:stretch/>
        </p:blipFill>
        <p:spPr>
          <a:xfrm>
            <a:off x="12019549" y="10"/>
            <a:ext cx="6268452" cy="10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867"/>
      </p:ext>
    </p:extLst>
  </p:cSld>
  <p:clrMapOvr>
    <a:masterClrMapping/>
  </p:clrMapOvr>
  <p:transition spd="med" advClick="0" advTm="26384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92295" y="-10040803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6" y="0"/>
                </a:lnTo>
                <a:lnTo>
                  <a:pt x="14009606" y="13959393"/>
                </a:lnTo>
                <a:lnTo>
                  <a:pt x="0" y="13959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3623020" y="-6815273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007428" y="3467100"/>
            <a:ext cx="9456999" cy="8274874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FB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64814" y="1028700"/>
            <a:ext cx="4777775" cy="17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3"/>
              </a:lnSpc>
            </a:pPr>
            <a:r>
              <a:rPr lang="en-US" sz="6931" dirty="0">
                <a:solidFill>
                  <a:srgbClr val="FFFFFF"/>
                </a:solidFill>
                <a:latin typeface="HK Grotesk Bold"/>
              </a:rPr>
              <a:t>IMPACT ON </a:t>
            </a:r>
            <a:r>
              <a:rPr lang="en-US" sz="6931" dirty="0">
                <a:solidFill>
                  <a:srgbClr val="9FBCED"/>
                </a:solidFill>
                <a:latin typeface="HK Grotesk Bold"/>
              </a:rPr>
              <a:t>CULTURE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17428" y="2906485"/>
            <a:ext cx="8801519" cy="6612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Global Connectivity and Cultural Exchange: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ASK and FDM facilitate the exchange of information globally, fostering cultural understanding and collaboration.</a:t>
            </a: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"/>
            </a:endParaRP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Entertainment and Media Consumption: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ASK and FDM influence how we consume entertainment, powering the seamless delivery of audio and video content.</a:t>
            </a: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"/>
            </a:endParaRP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Economic Implications and Innovation: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The widespread use of ASK and FDM has economic implications, fostering innovation and contributing to overall technological advancement.</a:t>
            </a:r>
          </a:p>
        </p:txBody>
      </p:sp>
      <p:sp>
        <p:nvSpPr>
          <p:cNvPr id="9" name="AutoShape 9"/>
          <p:cNvSpPr/>
          <p:nvPr/>
        </p:nvSpPr>
        <p:spPr>
          <a:xfrm>
            <a:off x="8382000" y="3009900"/>
            <a:ext cx="0" cy="62484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67822"/>
      </p:ext>
    </p:extLst>
  </p:cSld>
  <p:clrMapOvr>
    <a:masterClrMapping/>
  </p:clrMapOvr>
  <p:transition spd="med" advClick="0" advTm="26384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18897" y="2224916"/>
            <a:ext cx="5127671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Discussion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51A4CB2-FE05-4C6D-BA3D-A7C08EC26EAE}"/>
              </a:ext>
            </a:extLst>
          </p:cNvPr>
          <p:cNvSpPr txBox="1"/>
          <p:nvPr/>
        </p:nvSpPr>
        <p:spPr>
          <a:xfrm>
            <a:off x="8229600" y="3467100"/>
            <a:ext cx="8846238" cy="28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Practical Application in Signal Processing.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 Bandwidth Optimization through FDM.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Demultiplexing and Demodulation.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6A1EE907-B305-4864-A4D3-698898D5408F}"/>
              </a:ext>
            </a:extLst>
          </p:cNvPr>
          <p:cNvSpPr/>
          <p:nvPr/>
        </p:nvSpPr>
        <p:spPr>
          <a:xfrm>
            <a:off x="7924800" y="3619501"/>
            <a:ext cx="76200" cy="23622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58730"/>
      </p:ext>
    </p:extLst>
  </p:cSld>
  <p:clrMapOvr>
    <a:masterClrMapping/>
  </p:clrMapOvr>
  <p:transition spd="med" advClick="0" advTm="26384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18897" y="2224916"/>
            <a:ext cx="5127671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1F00E9D-AFAC-4322-9AE7-ED06BBE06884}"/>
              </a:ext>
            </a:extLst>
          </p:cNvPr>
          <p:cNvSpPr txBox="1"/>
          <p:nvPr/>
        </p:nvSpPr>
        <p:spPr>
          <a:xfrm>
            <a:off x="8229600" y="3467100"/>
            <a:ext cx="8846238" cy="139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The experiment offers a practical understanding of modulation and multiplexing techniques used in communication systems. 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5F16D32B-6CA5-43A2-8026-74874428314B}"/>
              </a:ext>
            </a:extLst>
          </p:cNvPr>
          <p:cNvSpPr/>
          <p:nvPr/>
        </p:nvSpPr>
        <p:spPr>
          <a:xfrm>
            <a:off x="7924800" y="3619501"/>
            <a:ext cx="0" cy="1240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9955"/>
      </p:ext>
    </p:extLst>
  </p:cSld>
  <p:clrMapOvr>
    <a:masterClrMapping/>
  </p:clrMapOvr>
  <p:transition spd="med" advClick="0" advTm="26384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8204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895600" y="-190500"/>
            <a:ext cx="25069800" cy="11204597"/>
            <a:chOff x="0" y="0"/>
            <a:chExt cx="4269464" cy="408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9464" cy="4087467"/>
            </a:xfrm>
            <a:custGeom>
              <a:avLst/>
              <a:gdLst/>
              <a:ahLst/>
              <a:cxnLst/>
              <a:rect l="l" t="t" r="r" b="b"/>
              <a:pathLst>
                <a:path w="4269464" h="4087467">
                  <a:moveTo>
                    <a:pt x="0" y="0"/>
                  </a:moveTo>
                  <a:lnTo>
                    <a:pt x="4269464" y="0"/>
                  </a:lnTo>
                  <a:lnTo>
                    <a:pt x="4269464" y="4087467"/>
                  </a:lnTo>
                  <a:lnTo>
                    <a:pt x="0" y="4087467"/>
                  </a:lnTo>
                  <a:close/>
                </a:path>
              </a:pathLst>
            </a:custGeom>
            <a:solidFill>
              <a:srgbClr val="363D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48400" y="4076700"/>
            <a:ext cx="486777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0F4F8"/>
                </a:solidFill>
                <a:latin typeface="Canva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27003853"/>
      </p:ext>
    </p:extLst>
  </p:cSld>
  <p:clrMapOvr>
    <a:masterClrMapping/>
  </p:clrMapOvr>
  <p:transition spd="med" advClick="0" advTm="26384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1" y="-917597"/>
            <a:ext cx="12364131" cy="11204597"/>
            <a:chOff x="0" y="0"/>
            <a:chExt cx="4510468" cy="408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68" cy="4087467"/>
            </a:xfrm>
            <a:custGeom>
              <a:avLst/>
              <a:gdLst/>
              <a:ahLst/>
              <a:cxnLst/>
              <a:rect l="l" t="t" r="r" b="b"/>
              <a:pathLst>
                <a:path w="4510468" h="4087467">
                  <a:moveTo>
                    <a:pt x="0" y="0"/>
                  </a:moveTo>
                  <a:lnTo>
                    <a:pt x="4510468" y="0"/>
                  </a:lnTo>
                  <a:lnTo>
                    <a:pt x="4510468" y="4087467"/>
                  </a:lnTo>
                  <a:lnTo>
                    <a:pt x="0" y="4087467"/>
                  </a:lnTo>
                  <a:close/>
                </a:path>
              </a:pathLst>
            </a:custGeom>
            <a:solidFill>
              <a:srgbClr val="363D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7831" y="1670137"/>
            <a:ext cx="50987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GROUP MEMBER</a:t>
            </a:r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A21313AE-848E-4582-A1CC-450555CFF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76372"/>
              </p:ext>
            </p:extLst>
          </p:nvPr>
        </p:nvGraphicFramePr>
        <p:xfrm>
          <a:off x="2128296" y="3572181"/>
          <a:ext cx="9217342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3342">
                  <a:extLst>
                    <a:ext uri="{9D8B030D-6E8A-4147-A177-3AD203B41FA5}">
                      <a16:colId xmlns:a16="http://schemas.microsoft.com/office/drawing/2014/main" val="4842498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9841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u="none" dirty="0">
                          <a:solidFill>
                            <a:srgbClr val="FFFFFF"/>
                          </a:solidFill>
                          <a:latin typeface="Canva Sans Bold"/>
                        </a:rPr>
                        <a:t>NAME</a:t>
                      </a:r>
                      <a:endParaRPr lang="en-US" sz="30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u="none" dirty="0">
                          <a:solidFill>
                            <a:srgbClr val="FFFFFF"/>
                          </a:solidFill>
                          <a:latin typeface="Canva Sans Bold"/>
                        </a:rPr>
                        <a:t>ID </a:t>
                      </a:r>
                      <a:endParaRPr lang="en-US" sz="3000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SHAHRIAR PARVEZ SHAMIM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21-44998-2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70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ASHFAT AHMAD MEDUL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21-44854-2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1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ABU HOJIFA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21-45081-2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7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AL FAIAZ RAHMAN FAHIM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21-45080-2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7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OMAR FARUK SAKIB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21-45077-2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7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FFFF"/>
                        </a:solidFill>
                        <a:latin typeface="Canva Sans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0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202284"/>
      </p:ext>
    </p:extLst>
  </p:cSld>
  <p:clrMapOvr>
    <a:masterClrMapping/>
  </p:clrMapOvr>
  <p:transition spd="med" advClick="0" advTm="26384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31213" y="0"/>
            <a:ext cx="11703488" cy="11204597"/>
          </a:xfrm>
          <a:custGeom>
            <a:avLst/>
            <a:gdLst/>
            <a:ahLst/>
            <a:cxnLst/>
            <a:rect l="l" t="t" r="r" b="b"/>
            <a:pathLst>
              <a:path w="4269464" h="4087467">
                <a:moveTo>
                  <a:pt x="0" y="0"/>
                </a:moveTo>
                <a:lnTo>
                  <a:pt x="4269464" y="0"/>
                </a:lnTo>
                <a:lnTo>
                  <a:pt x="4269464" y="4087467"/>
                </a:lnTo>
                <a:lnTo>
                  <a:pt x="0" y="4087467"/>
                </a:lnTo>
                <a:close/>
              </a:path>
            </a:pathLst>
          </a:custGeom>
          <a:solidFill>
            <a:srgbClr val="363D4A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71600" y="1714500"/>
            <a:ext cx="4811357" cy="108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</a:pPr>
            <a:r>
              <a:rPr lang="en-US" sz="6327" dirty="0">
                <a:solidFill>
                  <a:srgbClr val="FFFFFF"/>
                </a:solidFill>
                <a:latin typeface="Canva Sans Bold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86478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explore ASK modulation for converting digital data into analog signals.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31357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explain FDM's role in multiplexing multiple analog signals.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475017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demonstrate the de-multiplexing process for retrieving individual analog signals.</a:t>
            </a:r>
          </a:p>
        </p:txBody>
      </p:sp>
    </p:spTree>
  </p:cSld>
  <p:clrMapOvr>
    <a:masterClrMapping/>
  </p:clrMapOvr>
  <p:transition spd="med" advClick="0" advTm="26384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956844" y="6916178"/>
            <a:ext cx="7132221" cy="1832899"/>
            <a:chOff x="0" y="57151"/>
            <a:chExt cx="9509628" cy="2443865"/>
          </a:xfrm>
        </p:grpSpPr>
        <p:sp>
          <p:nvSpPr>
            <p:cNvPr id="8" name="TextBox 8"/>
            <p:cNvSpPr txBox="1"/>
            <p:nvPr/>
          </p:nvSpPr>
          <p:spPr>
            <a:xfrm>
              <a:off x="0" y="889635"/>
              <a:ext cx="9509628" cy="161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"/>
                </a:rPr>
                <a:t>FDM (Frequency Division 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TDM (Time Division 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WDM (</a:t>
              </a:r>
              <a:r>
                <a:rPr lang="en-US" sz="2800" dirty="0">
                  <a:solidFill>
                    <a:srgbClr val="9FBCED"/>
                  </a:solidFill>
                  <a:latin typeface="HK Grotesk Medium"/>
                </a:rPr>
                <a:t>Wavelength Division Multiplexing</a:t>
              </a: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30089" y="57151"/>
              <a:ext cx="8513716" cy="52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0F4F8"/>
                  </a:solidFill>
                  <a:latin typeface="HK Grotesk Bold"/>
                </a:rPr>
                <a:t> Three Types of Multiplexing: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7730" y="1123950"/>
            <a:ext cx="4757275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7730" y="2072458"/>
            <a:ext cx="6550447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What Is Multiplexing?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02793" y="3090556"/>
            <a:ext cx="9723346" cy="8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8" lvl="1" indent="-254154">
              <a:lnSpc>
                <a:spcPts val="3296"/>
              </a:lnSpc>
              <a:buFont typeface="Arial"/>
              <a:buChar char="•"/>
            </a:pPr>
            <a:r>
              <a:rPr lang="en-US" sz="2354" dirty="0">
                <a:solidFill>
                  <a:srgbClr val="FFFFFF"/>
                </a:solidFill>
                <a:latin typeface="Canva Sans Bold"/>
              </a:rPr>
              <a:t>Combining Signals</a:t>
            </a:r>
            <a:endParaRPr lang="en-US" sz="2354" dirty="0">
              <a:solidFill>
                <a:srgbClr val="FFFFFF"/>
              </a:solidFill>
              <a:latin typeface="Canva Sans"/>
            </a:endParaRPr>
          </a:p>
          <a:p>
            <a:pPr marL="508308" lvl="1" indent="-254154">
              <a:lnSpc>
                <a:spcPts val="3296"/>
              </a:lnSpc>
              <a:buFont typeface="Arial"/>
              <a:buChar char="•"/>
            </a:pPr>
            <a:r>
              <a:rPr lang="en-US" sz="2354" dirty="0">
                <a:solidFill>
                  <a:srgbClr val="FFFFFF"/>
                </a:solidFill>
                <a:latin typeface="Canva Sans Bold"/>
              </a:rPr>
              <a:t>Optimizing Resource Usage</a:t>
            </a:r>
            <a:endParaRPr lang="en-US" sz="2354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p:transition spd="med" advClick="0" advTm="26384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905414" y="2508058"/>
            <a:ext cx="5369744" cy="5038278"/>
          </a:xfrm>
          <a:custGeom>
            <a:avLst/>
            <a:gdLst/>
            <a:ahLst/>
            <a:cxnLst/>
            <a:rect l="l" t="t" r="r" b="b"/>
            <a:pathLst>
              <a:path w="5369744" h="5038278">
                <a:moveTo>
                  <a:pt x="0" y="0"/>
                </a:moveTo>
                <a:lnTo>
                  <a:pt x="5369744" y="0"/>
                </a:lnTo>
                <a:lnTo>
                  <a:pt x="5369744" y="5038279"/>
                </a:lnTo>
                <a:lnTo>
                  <a:pt x="0" y="503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608596" y="1410007"/>
            <a:ext cx="4757275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596" y="2603308"/>
            <a:ext cx="7447034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What Is DE-Multiplexing?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2186" y="3931034"/>
            <a:ext cx="9894710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0F4F8"/>
                </a:solidFill>
                <a:latin typeface="Canva Sans Bold"/>
              </a:rPr>
              <a:t>Signal Separation</a:t>
            </a:r>
            <a:endParaRPr lang="en-US" sz="2600" dirty="0">
              <a:solidFill>
                <a:srgbClr val="F0F4F8"/>
              </a:solidFill>
              <a:latin typeface="Canva Sans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0F4F8"/>
                </a:solidFill>
                <a:latin typeface="Canva Sans Bold"/>
              </a:rPr>
              <a:t>Data Retrieval</a:t>
            </a:r>
            <a:endParaRPr lang="en-US" sz="2600" dirty="0">
              <a:solidFill>
                <a:srgbClr val="F0F4F8"/>
              </a:solidFill>
              <a:latin typeface="Canva Sans"/>
            </a:endParaRP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48768993-FB9A-6700-2ED0-C0EA3746206D}"/>
              </a:ext>
            </a:extLst>
          </p:cNvPr>
          <p:cNvGrpSpPr/>
          <p:nvPr/>
        </p:nvGrpSpPr>
        <p:grpSpPr>
          <a:xfrm>
            <a:off x="8900002" y="6777088"/>
            <a:ext cx="7132221" cy="1832899"/>
            <a:chOff x="0" y="57151"/>
            <a:chExt cx="9509628" cy="2443865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BBDDDC65-1B3F-B59B-3A45-5D8A290E7CB1}"/>
                </a:ext>
              </a:extLst>
            </p:cNvPr>
            <p:cNvSpPr txBox="1"/>
            <p:nvPr/>
          </p:nvSpPr>
          <p:spPr>
            <a:xfrm>
              <a:off x="0" y="889635"/>
              <a:ext cx="9509628" cy="161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"/>
                </a:rPr>
                <a:t>FDDM (Frequency Division </a:t>
              </a: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Demultiplexing</a:t>
              </a:r>
              <a:r>
                <a:rPr lang="en-US" sz="2400" dirty="0">
                  <a:solidFill>
                    <a:srgbClr val="9FBCED"/>
                  </a:solidFill>
                  <a:latin typeface="HK Grotesk"/>
                </a:rPr>
                <a:t>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TDM (Time Division Demultiplexing)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WDDM (Wavelength Division Demultiplexing</a:t>
              </a: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)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A74A1CA8-840E-3563-E495-34669BB4CC33}"/>
                </a:ext>
              </a:extLst>
            </p:cNvPr>
            <p:cNvSpPr txBox="1"/>
            <p:nvPr/>
          </p:nvSpPr>
          <p:spPr>
            <a:xfrm>
              <a:off x="430089" y="57151"/>
              <a:ext cx="8513716" cy="52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0F4F8"/>
                  </a:solidFill>
                  <a:latin typeface="HK Grotesk Bold"/>
                </a:rPr>
                <a:t> Three Types of Multiplexing:</a:t>
              </a:r>
            </a:p>
          </p:txBody>
        </p:sp>
      </p:grpSp>
    </p:spTree>
  </p:cSld>
  <p:clrMapOvr>
    <a:masterClrMapping/>
  </p:clrMapOvr>
  <p:transition spd="med" advClick="0" advTm="26384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761DEAFC-9F35-0C7D-ECBB-DD0A86966180}"/>
              </a:ext>
            </a:extLst>
          </p:cNvPr>
          <p:cNvSpPr txBox="1"/>
          <p:nvPr/>
        </p:nvSpPr>
        <p:spPr>
          <a:xfrm>
            <a:off x="7555853" y="247538"/>
            <a:ext cx="5245747" cy="62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BD4DA-5103-B509-B8AB-9E9DF6BE795D}"/>
              </a:ext>
            </a:extLst>
          </p:cNvPr>
          <p:cNvSpPr txBox="1"/>
          <p:nvPr/>
        </p:nvSpPr>
        <p:spPr>
          <a:xfrm>
            <a:off x="8382000" y="1314723"/>
            <a:ext cx="42672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FDM?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D4E6140-AFEE-85D6-71B9-2408798F9349}"/>
              </a:ext>
            </a:extLst>
          </p:cNvPr>
          <p:cNvSpPr txBox="1"/>
          <p:nvPr/>
        </p:nvSpPr>
        <p:spPr>
          <a:xfrm>
            <a:off x="3886200" y="2314745"/>
            <a:ext cx="13944600" cy="138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(Frequency Division Multiplexing)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is a data communication technique that enables simultaneous transmission of multiple signals by dividing the available frequency bandwidth into non-overlapping bands.</a:t>
            </a:r>
            <a:endParaRPr lang="en-US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AutoShape 18">
            <a:extLst>
              <a:ext uri="{FF2B5EF4-FFF2-40B4-BE49-F238E27FC236}">
                <a16:creationId xmlns:a16="http://schemas.microsoft.com/office/drawing/2014/main" id="{D3895612-8B13-4834-B5F2-FC7A65789FD7}"/>
              </a:ext>
            </a:extLst>
          </p:cNvPr>
          <p:cNvSpPr/>
          <p:nvPr/>
        </p:nvSpPr>
        <p:spPr>
          <a:xfrm flipH="1">
            <a:off x="3657600" y="2400300"/>
            <a:ext cx="0" cy="1244165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C2661B7-4746-56B4-202C-173372510FE1}"/>
              </a:ext>
            </a:extLst>
          </p:cNvPr>
          <p:cNvSpPr txBox="1"/>
          <p:nvPr/>
        </p:nvSpPr>
        <p:spPr>
          <a:xfrm>
            <a:off x="8915400" y="3924300"/>
            <a:ext cx="2895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points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6ACB1E7-FDA9-AAEF-CEE3-C9FC82F6C04A}"/>
              </a:ext>
            </a:extLst>
          </p:cNvPr>
          <p:cNvSpPr txBox="1"/>
          <p:nvPr/>
        </p:nvSpPr>
        <p:spPr>
          <a:xfrm>
            <a:off x="3886200" y="4781277"/>
            <a:ext cx="14249400" cy="4227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Multiplexing: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allows multiple signals to be combined onto a single transmission medium. 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b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Simultaneous Transmission: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enables simultaneous transmission of multiple signals over the same communication medium.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is commonly used in various communication systems, including traditional </a:t>
            </a:r>
            <a:r>
              <a:rPr lang="en-GB" sz="261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analog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telephone lines, radio broadcasting, and cable television.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Challenges: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may face challenges such as crosstalk between channels if not properly managed. </a:t>
            </a: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56F6AADE-AF99-1F0A-867E-FB93DA54E25A}"/>
              </a:ext>
            </a:extLst>
          </p:cNvPr>
          <p:cNvSpPr txBox="1"/>
          <p:nvPr/>
        </p:nvSpPr>
        <p:spPr>
          <a:xfrm>
            <a:off x="6890146" y="114300"/>
            <a:ext cx="6292453" cy="90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latin typeface="Canva Sans Bold"/>
              </a:rPr>
              <a:t>PROCEDURES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C99A7C7-9279-C2EE-B84F-EAEF4C733E1B}"/>
              </a:ext>
            </a:extLst>
          </p:cNvPr>
          <p:cNvSpPr txBox="1"/>
          <p:nvPr/>
        </p:nvSpPr>
        <p:spPr>
          <a:xfrm>
            <a:off x="4191000" y="1148409"/>
            <a:ext cx="12801600" cy="894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Two 8-bit binary digital data was taken.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These two 8-bit binary data was passed through ASK modulation separately using the ASK modulation process.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result analog signal of the input digital signal was plotted in a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analog signals were then passed to the FDM modulation process by converting them into one composite signal.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plotted on the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de-modulated using FDM process to recover the old analog signal using low-pass filter and other processes.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recovered analog signal was plotted on the graph using figure plotting techniques.</a:t>
            </a: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Finally, binary data was retrieved from the analog signal and shown in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090732464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9B3CDB1-6729-8473-02A1-3BBC7B95FE6A}"/>
              </a:ext>
            </a:extLst>
          </p:cNvPr>
          <p:cNvSpPr txBox="1"/>
          <p:nvPr/>
        </p:nvSpPr>
        <p:spPr>
          <a:xfrm>
            <a:off x="7391400" y="140276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A9411B"/>
                </a:solidFill>
                <a:latin typeface="HK Grotesk Bold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FF129-FF09-4440-E755-F624EDC4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412"/>
            <a:ext cx="6141455" cy="349217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7A24404-28FC-48B8-20DA-C0D49DF7222E}"/>
              </a:ext>
            </a:extLst>
          </p:cNvPr>
          <p:cNvSpPr txBox="1"/>
          <p:nvPr/>
        </p:nvSpPr>
        <p:spPr>
          <a:xfrm>
            <a:off x="4264156" y="888558"/>
            <a:ext cx="10061444" cy="849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b="1" dirty="0">
                <a:solidFill>
                  <a:srgbClr val="A9411B"/>
                </a:solidFill>
                <a:latin typeface="Canva Sans" panose="020B0604020202020204" charset="0"/>
              </a:rPr>
              <a:t>Binary to Analog Signal Conversion using ASK 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4CE798-EB8B-DD56-6FA9-14A9D570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68" y="1940755"/>
            <a:ext cx="5524332" cy="7088946"/>
          </a:xfrm>
          <a:prstGeom prst="rect">
            <a:avLst/>
          </a:prstGeom>
        </p:spPr>
      </p:pic>
      <p:pic>
        <p:nvPicPr>
          <p:cNvPr id="8" name="Picture 7" descr="A screen shot of a computer program">
            <a:extLst>
              <a:ext uri="{FF2B5EF4-FFF2-40B4-BE49-F238E27FC236}">
                <a16:creationId xmlns:a16="http://schemas.microsoft.com/office/drawing/2014/main" id="{07EDBAD1-D6CA-34E4-20FB-729478D38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943100"/>
            <a:ext cx="5219868" cy="7065271"/>
          </a:xfrm>
          <a:prstGeom prst="rect">
            <a:avLst/>
          </a:prstGeom>
        </p:spPr>
      </p:pic>
      <p:sp>
        <p:nvSpPr>
          <p:cNvPr id="9" name="Moon 8">
            <a:extLst>
              <a:ext uri="{FF2B5EF4-FFF2-40B4-BE49-F238E27FC236}">
                <a16:creationId xmlns:a16="http://schemas.microsoft.com/office/drawing/2014/main" id="{7409CCBA-AEF8-5293-614E-290CA3B64979}"/>
              </a:ext>
            </a:extLst>
          </p:cNvPr>
          <p:cNvSpPr/>
          <p:nvPr/>
        </p:nvSpPr>
        <p:spPr>
          <a:xfrm rot="13088427">
            <a:off x="16741981" y="8079439"/>
            <a:ext cx="604795" cy="1371600"/>
          </a:xfrm>
          <a:prstGeom prst="moon">
            <a:avLst/>
          </a:prstGeom>
          <a:solidFill>
            <a:srgbClr val="F5E8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1975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C804DE-5C81-4A5A-BA67-C64A09610BE5}"/>
              </a:ext>
            </a:extLst>
          </p:cNvPr>
          <p:cNvSpPr txBox="1"/>
          <p:nvPr/>
        </p:nvSpPr>
        <p:spPr>
          <a:xfrm>
            <a:off x="9114926" y="278945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RESULTS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4341DCE-5F6E-4CD0-B3B4-F8547FE0296F}"/>
              </a:ext>
            </a:extLst>
          </p:cNvPr>
          <p:cNvSpPr txBox="1"/>
          <p:nvPr/>
        </p:nvSpPr>
        <p:spPr>
          <a:xfrm>
            <a:off x="4876800" y="1312453"/>
            <a:ext cx="10061444" cy="205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dirty="0">
                <a:solidFill>
                  <a:schemeClr val="bg1"/>
                </a:solidFill>
                <a:latin typeface="Canva Sans" panose="020B0604020202020204" charset="0"/>
              </a:rPr>
              <a:t>Composite Signal Generation using FDM Multiplexing </a:t>
            </a:r>
          </a:p>
          <a:p>
            <a:pPr algn="ctr">
              <a:lnSpc>
                <a:spcPts val="78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9" name="Picture 8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E9B0E5D3-1CD5-5567-6089-283A8FC0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35" y="2798000"/>
            <a:ext cx="6971672" cy="4175527"/>
          </a:xfrm>
          <a:prstGeom prst="rect">
            <a:avLst/>
          </a:prstGeom>
        </p:spPr>
      </p:pic>
      <p:pic>
        <p:nvPicPr>
          <p:cNvPr id="13" name="Picture 12" descr="A graph of a sound wave&#10;&#10;Description automatically generated">
            <a:extLst>
              <a:ext uri="{FF2B5EF4-FFF2-40B4-BE49-F238E27FC236}">
                <a16:creationId xmlns:a16="http://schemas.microsoft.com/office/drawing/2014/main" id="{49B2A7E6-17EC-38AF-FCC5-D16831B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798001"/>
            <a:ext cx="6038084" cy="41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18368"/>
      </p:ext>
    </p:extLst>
  </p:cSld>
  <p:clrMapOvr>
    <a:masterClrMapping/>
  </p:clrMapOvr>
  <p:transition spd="med" advClick="0" advTm="26384">
    <p:push dir="r"/>
  </p:transition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Abstrac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9411B"/>
      </a:accent1>
      <a:accent2>
        <a:srgbClr val="EF9E47"/>
      </a:accent2>
      <a:accent3>
        <a:srgbClr val="EBDBCB"/>
      </a:accent3>
      <a:accent4>
        <a:srgbClr val="C6AA87"/>
      </a:accent4>
      <a:accent5>
        <a:srgbClr val="917754"/>
      </a:accent5>
      <a:accent6>
        <a:srgbClr val="BCB5AE"/>
      </a:accent6>
      <a:hlink>
        <a:srgbClr val="A9411B"/>
      </a:hlink>
      <a:folHlink>
        <a:srgbClr val="EF9E4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C761BE5FBC174790CF8628CA0354D2" ma:contentTypeVersion="13" ma:contentTypeDescription="Create a new document." ma:contentTypeScope="" ma:versionID="02501b8320b2f5563812d3fe18cbda93">
  <xsd:schema xmlns:xsd="http://www.w3.org/2001/XMLSchema" xmlns:xs="http://www.w3.org/2001/XMLSchema" xmlns:p="http://schemas.microsoft.com/office/2006/metadata/properties" xmlns:ns2="c5366e54-ac83-4300-8d38-2e25d82cf4a8" xmlns:ns3="30c5d3db-763e-47de-8b3c-434be35ed075" targetNamespace="http://schemas.microsoft.com/office/2006/metadata/properties" ma:root="true" ma:fieldsID="a5bed7f2279a7ec9451cb4f0fb0e8111" ns2:_="" ns3:_="">
    <xsd:import namespace="c5366e54-ac83-4300-8d38-2e25d82cf4a8"/>
    <xsd:import namespace="30c5d3db-763e-47de-8b3c-434be35ed07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66e54-ac83-4300-8d38-2e25d82cf4a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387e96-56ce-4293-9bf0-c5d3fd96f7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5d3db-763e-47de-8b3c-434be35ed07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489f544-f659-4fda-a570-6bd88b8a3ca7}" ma:internalName="TaxCatchAll" ma:showField="CatchAllData" ma:web="30c5d3db-763e-47de-8b3c-434be35ed0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B99516-685E-485A-9F36-9CA91BE6E1DD}"/>
</file>

<file path=customXml/itemProps2.xml><?xml version="1.0" encoding="utf-8"?>
<ds:datastoreItem xmlns:ds="http://schemas.openxmlformats.org/officeDocument/2006/customXml" ds:itemID="{BBDF1B2F-81D7-4F78-80BF-6026BD5D36C5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</TotalTime>
  <Words>800</Words>
  <Application>Microsoft Office PowerPoint</Application>
  <PresentationFormat>Custom</PresentationFormat>
  <Paragraphs>113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Wingdings 3</vt:lpstr>
      <vt:lpstr>HK Grotesk</vt:lpstr>
      <vt:lpstr>Trebuchet MS</vt:lpstr>
      <vt:lpstr>Wingdings</vt:lpstr>
      <vt:lpstr>Calibri</vt:lpstr>
      <vt:lpstr>HK Grotesk Medium</vt:lpstr>
      <vt:lpstr>Canva Sans Bold</vt:lpstr>
      <vt:lpstr>Canva Sans</vt:lpstr>
      <vt:lpstr>HK Grotesk Bold</vt:lpstr>
      <vt:lpstr>맑은 고딕</vt:lpstr>
      <vt:lpstr>Arial</vt:lpstr>
      <vt:lpstr>Cambria</vt:lpstr>
      <vt:lpstr>Century Gothic</vt:lpstr>
      <vt:lpstr>Facet</vt:lpstr>
      <vt:lpstr>Office Theme</vt:lpstr>
      <vt:lpstr>1_Office Theme</vt:lpstr>
      <vt:lpstr>Savon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OEL PRESENTATION</dc:title>
  <dc:creator>Windows</dc:creator>
  <cp:lastModifiedBy>MD. SHAHRIAR PARVEZ SHAMIM</cp:lastModifiedBy>
  <cp:revision>24</cp:revision>
  <dcterms:created xsi:type="dcterms:W3CDTF">2006-08-16T00:00:00Z</dcterms:created>
  <dcterms:modified xsi:type="dcterms:W3CDTF">2023-12-27T07:49:12Z</dcterms:modified>
  <dc:identifier>DAFrnpXn4T0</dc:identifier>
</cp:coreProperties>
</file>